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Nuni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regular.fntdata"/><Relationship Id="rId25" Type="http://schemas.openxmlformats.org/officeDocument/2006/relationships/slide" Target="slides/slide20.xml"/><Relationship Id="rId28" Type="http://schemas.openxmlformats.org/officeDocument/2006/relationships/font" Target="fonts/Nunito-italic.fntdata"/><Relationship Id="rId27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e2ef47398_0_5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e2ef47398_0_5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e2ef47398_0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6e2ef47398_0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e2ef47398_0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6e2ef47398_0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e2ef47398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e2ef47398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e2ef47398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e2ef47398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e2ef47398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e2ef47398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e2ef47398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e2ef47398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e2ef47398_0_6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e2ef47398_0_6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6e2ef47398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6e2ef47398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6e2ef47398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6e2ef47398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e2ef47398_0_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e2ef47398_0_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6e2ef47398_0_5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6e2ef47398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e2ef47398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e2ef47398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e2ef47398_0_5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e2ef47398_0_5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2ef47398_0_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e2ef47398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e2ef47398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e2ef47398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e2ef47398_0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e2ef47398_0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e2ef47398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e2ef47398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6e2ef47398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6e2ef47398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r-project.org/" TargetMode="External"/><Relationship Id="rId4" Type="http://schemas.openxmlformats.org/officeDocument/2006/relationships/hyperlink" Target="https://rstudio.com/products/rstudio/download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mailto:nthan@gradcenter.cuny.edu" TargetMode="External"/><Relationship Id="rId4" Type="http://schemas.openxmlformats.org/officeDocument/2006/relationships/hyperlink" Target="https://slack.com/downloads/windows" TargetMode="External"/><Relationship Id="rId5" Type="http://schemas.openxmlformats.org/officeDocument/2006/relationships/hyperlink" Target="https://ngathan.com/data_mining.html" TargetMode="External"/><Relationship Id="rId6" Type="http://schemas.openxmlformats.org/officeDocument/2006/relationships/hyperlink" Target="https://github.com/ngathan/DataMiningS2020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Mining - Welcome</a:t>
            </a:r>
            <a:endParaRPr/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Nga Than, Hunter College, Jan - 27, 2020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Drew Conway–Data Science  </a:t>
            </a:r>
            <a:endParaRPr/>
          </a:p>
        </p:txBody>
      </p:sp>
      <p:sp>
        <p:nvSpPr>
          <p:cNvPr id="188" name="Google Shape;188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2038425"/>
            <a:ext cx="2514600" cy="24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081200"/>
            <a:ext cx="3695700" cy="98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 Programming Language </a:t>
            </a:r>
            <a:endParaRPr/>
          </a:p>
        </p:txBody>
      </p:sp>
      <p:sp>
        <p:nvSpPr>
          <p:cNvPr id="196" name="Google Shape;196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free software for statistical computing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Widely used by data scientists for data analysis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You should install: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R: 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https://www.r-project.org/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RStudio: </a:t>
            </a: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https://rstudio.com/products/rstudio/download/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55"/>
            <a:ext cx="9144001" cy="5140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Communications</a:t>
            </a:r>
            <a:endParaRPr/>
          </a:p>
        </p:txBody>
      </p:sp>
      <p:sp>
        <p:nvSpPr>
          <p:cNvPr id="209" name="Google Shape;209;p2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Emails: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nthan@gradcenter.cuny.edu</a:t>
            </a:r>
            <a:r>
              <a:rPr lang="en"/>
              <a:t> 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Slack:</a:t>
            </a:r>
            <a:r>
              <a:rPr lang="en"/>
              <a:t>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Install:	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Desktop: 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https://slack.com/downloads/windows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Cellphone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communication platform that facilitates group work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Join: </a:t>
            </a:r>
            <a:r>
              <a:rPr lang="en" sz="1150">
                <a:solidFill>
                  <a:srgbClr val="000000"/>
                </a:solidFill>
                <a:highlight>
                  <a:srgbClr val="F8F8F8"/>
                </a:highlight>
                <a:latin typeface="Arial"/>
                <a:ea typeface="Arial"/>
                <a:cs typeface="Arial"/>
                <a:sym typeface="Arial"/>
              </a:rPr>
              <a:t>datahunters2020.slack.com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Website: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https://ngathan.com/data_mining.html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Github: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github.com/ngathan/DataMiningS2020</a:t>
            </a:r>
            <a:r>
              <a:rPr b="1" lang="en"/>
              <a:t> &lt;- Most of lecture notes, readings and datasets will be here </a:t>
            </a:r>
            <a:endParaRPr b="1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6" name="Google Shape;21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971"/>
            <a:ext cx="9144000" cy="51235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Philosophy </a:t>
            </a:r>
            <a:endParaRPr/>
          </a:p>
        </p:txBody>
      </p:sp>
      <p:sp>
        <p:nvSpPr>
          <p:cNvPr id="222" name="Google Shape;222;p2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 as much as possible free, and open-source software and textbooks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Stay away from Blackboard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Syllabus Explanation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Textbooks</a:t>
            </a:r>
            <a:endParaRPr/>
          </a:p>
        </p:txBody>
      </p:sp>
      <p:sp>
        <p:nvSpPr>
          <p:cNvPr id="228" name="Google Shape;228;p2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525" y="1645050"/>
            <a:ext cx="2092900" cy="313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9200" y="1560625"/>
            <a:ext cx="2437889" cy="31393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9576" y="1484900"/>
            <a:ext cx="2507500" cy="32908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your learning philosophy? </a:t>
            </a:r>
            <a:endParaRPr/>
          </a:p>
        </p:txBody>
      </p:sp>
      <p:sp>
        <p:nvSpPr>
          <p:cNvPr id="237" name="Google Shape;237;p2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 Required Software </a:t>
            </a:r>
            <a:endParaRPr/>
          </a:p>
        </p:txBody>
      </p:sp>
      <p:sp>
        <p:nvSpPr>
          <p:cNvPr id="243" name="Google Shape;243;p3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 &amp; RStudio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Slack 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 1 -  Evaluation </a:t>
            </a:r>
            <a:endParaRPr/>
          </a:p>
        </p:txBody>
      </p:sp>
      <p:sp>
        <p:nvSpPr>
          <p:cNvPr id="249" name="Google Shape;249;p3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000000"/>
                </a:solidFill>
                <a:highlight>
                  <a:srgbClr val="FFFFFF"/>
                </a:highlight>
                <a:latin typeface="Verdana"/>
                <a:ea typeface="Verdana"/>
                <a:cs typeface="Verdana"/>
                <a:sym typeface="Verdana"/>
              </a:rPr>
              <a:t>https://tinyurl.com/DM2020-W1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class </a:t>
            </a:r>
            <a:endParaRPr/>
          </a:p>
        </p:txBody>
      </p:sp>
      <p:sp>
        <p:nvSpPr>
          <p:cNvPr id="135" name="Google Shape;135;p14"/>
          <p:cNvSpPr txBox="1"/>
          <p:nvPr>
            <p:ph idx="1" type="body"/>
          </p:nvPr>
        </p:nvSpPr>
        <p:spPr>
          <a:xfrm>
            <a:off x="53340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ME: </a:t>
            </a:r>
            <a:r>
              <a:rPr lang="en"/>
              <a:t>Nga Than  - PhD Candidate at CUNY - the Graduate Center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YOU?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56" name="Google Shape;2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53340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ME: </a:t>
            </a:r>
            <a:r>
              <a:rPr lang="en"/>
              <a:t>Nga Than  - PhD Candidate at CUNY - the Graduate Center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YOU?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data science? How is it different from sociology and social sciences?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What is data mining?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How does this course work?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2125" y="1095375"/>
            <a:ext cx="5924550" cy="325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1123950"/>
            <a:ext cx="7886700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8761" y="0"/>
            <a:ext cx="922276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1"/>
          <p:cNvPicPr preferRelativeResize="0"/>
          <p:nvPr/>
        </p:nvPicPr>
        <p:blipFill/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